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0" r:id="rId7"/>
    <p:sldId id="264" r:id="rId8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 snapToObjects="1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40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D46735AB-6ADC-42A5-BAE8-45CAC6A5F0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2D6D3EF-AADF-486B-8FAA-6885F53805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B344-94A6-4574-B28C-38C09519170B}" type="datetime1">
              <a:rPr lang="hr-HR" smtClean="0"/>
              <a:t>4.5.2021.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B349844-3FFB-4440-99E8-FE3D106105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3D8B9AF-F494-4FA4-AD87-E99D2E1F72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79443-71C5-41C3-B579-88E898AB09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555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3134-659E-4110-AD17-FD9C00568E53}" type="datetime1">
              <a:rPr lang="hr-HR" smtClean="0"/>
              <a:pPr/>
              <a:t>4.5.2021.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CDE65-FA2A-4DBD-B9BF-83E393C7A9B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75081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CDE65-FA2A-4DBD-B9BF-83E393C7A9B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14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CDE65-FA2A-4DBD-B9BF-83E393C7A9B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24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CDE65-FA2A-4DBD-B9BF-83E393C7A9B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34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CDE65-FA2A-4DBD-B9BF-83E393C7A9B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482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2A238E88-84F2-4276-8877-1E23A3069C3F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93ACB-AA3F-4FB3-8FCA-5E928A5A6933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B22854-9BA6-4709-B06F-E877F5D23C88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kstni okvir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kstni okvir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3F8C2E-3794-49E2-943C-DF1FABD2C857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CC916E-CD19-4720-ACF2-DF56E2A530E7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pon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kstni okvir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kstni okvir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8CF014-BCBC-4F9E-93AF-CD6415ACFF7D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r-HR" noProof="0"/>
              <a:t>Uređivanje stilova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E025E-1047-4383-B32A-61E91005BCC7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509803-638D-4E7F-A771-81323BFAA579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CA4211-DFEF-4B7B-A3A6-200E5F719F72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42C4CF-ED6D-4C01-A50E-744D7699466A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2D0F67-F123-47AE-92FF-8A2417E9060A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E7756D-791F-465A-9F50-6B24216589C4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D1A7A-AC92-43B7-BC88-B61F540EE197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A19E53-4D63-4117-A719-74346C35A61D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7A7063-1981-41D1-B441-6596E6B15C17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28D1CA-5BDE-489F-9F35-12BD9D734DEC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4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2D87-55DD-4522-8E74-D61EA0E2D059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18ACC2A-FFE8-42D6-A1AE-A85904E2ECFC}" type="datetime1">
              <a:rPr lang="hr-HR" noProof="0" smtClean="0"/>
              <a:t>4.5.2021.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noćno nebo s planinama u daljini na horizont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r>
              <a:rPr lang="hr-HR" sz="8800" dirty="0">
                <a:latin typeface="Rockwell" panose="02060603020205020403" pitchFamily="18" charset="0"/>
                <a:cs typeface="Mongolian Baiti" panose="03000500000000000000" pitchFamily="66" charset="0"/>
              </a:rPr>
              <a:t>AB INS BETT</a:t>
            </a:r>
            <a:endParaRPr lang="hr-HR" sz="8800" b="1" dirty="0">
              <a:latin typeface="Rockwell" panose="02060603020205020403" pitchFamily="18" charset="0"/>
              <a:cs typeface="Mongolian Baiti" panose="03000500000000000000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endParaRPr lang="hr-H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1" y="609600"/>
            <a:ext cx="6143423" cy="1456267"/>
          </a:xfrm>
        </p:spPr>
        <p:txBody>
          <a:bodyPr rtlCol="0">
            <a:normAutofit/>
          </a:bodyPr>
          <a:lstStyle/>
          <a:p>
            <a:pPr rtl="0"/>
            <a:endParaRPr lang="hr-HR" dirty="0"/>
          </a:p>
        </p:txBody>
      </p:sp>
      <p:pic>
        <p:nvPicPr>
          <p:cNvPr id="7" name="Slika 6" descr="apstraktna slika točkica svjetla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2AAC48F-6683-4108-B578-DAF4AB3D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454370" cy="3649133"/>
          </a:xfrm>
        </p:spPr>
        <p:txBody>
          <a:bodyPr/>
          <a:lstStyle/>
          <a:p>
            <a:r>
              <a:rPr lang="de-DE" dirty="0">
                <a:latin typeface="Rockwell" panose="02060603020205020403" pitchFamily="18" charset="0"/>
              </a:rPr>
              <a:t>Wann stehst du morgens auf?</a:t>
            </a:r>
          </a:p>
          <a:p>
            <a:r>
              <a:rPr lang="de-DE" dirty="0">
                <a:latin typeface="Rockwell" panose="02060603020205020403" pitchFamily="18" charset="0"/>
              </a:rPr>
              <a:t>Wann gehst du schlafen?</a:t>
            </a:r>
          </a:p>
          <a:p>
            <a:r>
              <a:rPr lang="de-DE" dirty="0">
                <a:latin typeface="Rockwell" panose="02060603020205020403" pitchFamily="18" charset="0"/>
              </a:rPr>
              <a:t>Wie viele Stunde schläfst du pro Nacht?</a:t>
            </a:r>
          </a:p>
          <a:p>
            <a:r>
              <a:rPr lang="de-DE" dirty="0">
                <a:latin typeface="Rockwell" panose="02060603020205020403" pitchFamily="18" charset="0"/>
              </a:rPr>
              <a:t>Wann stehst du am Wochenende auf?</a:t>
            </a:r>
          </a:p>
          <a:p>
            <a:r>
              <a:rPr lang="de-DE" dirty="0">
                <a:latin typeface="Rockwell" panose="02060603020205020403" pitchFamily="18" charset="0"/>
              </a:rPr>
              <a:t>Was sagen deine Eltern, wenn du lange schläfst?</a:t>
            </a:r>
          </a:p>
          <a:p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4221443-F18C-45B5-B3B4-FF0E1DA53123}"/>
              </a:ext>
            </a:extLst>
          </p:cNvPr>
          <p:cNvSpPr/>
          <p:nvPr/>
        </p:nvSpPr>
        <p:spPr>
          <a:xfrm>
            <a:off x="5995387" y="3562332"/>
            <a:ext cx="436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Was denkst du...wie viele Stunde pro Nacht </a:t>
            </a:r>
            <a:endParaRPr lang="hr-HR" dirty="0"/>
          </a:p>
          <a:p>
            <a:r>
              <a:rPr lang="de-DE" dirty="0"/>
              <a:t>musst du schlafen?</a:t>
            </a:r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81B2C7C3-0B09-4226-8E63-7D18E8856E32}"/>
              </a:ext>
            </a:extLst>
          </p:cNvPr>
          <p:cNvSpPr/>
          <p:nvPr/>
        </p:nvSpPr>
        <p:spPr>
          <a:xfrm>
            <a:off x="5995387" y="43289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latin typeface="YADK4LPFFcQ 0"/>
              </a:rPr>
              <a:t>a) 12 </a:t>
            </a:r>
            <a:r>
              <a:rPr lang="hr-HR" dirty="0" err="1">
                <a:latin typeface="YADK4LPFFcQ 0"/>
              </a:rPr>
              <a:t>Stunde</a:t>
            </a:r>
            <a:endParaRPr lang="hr-HR" dirty="0">
              <a:latin typeface="YADK4LPFFcQ 0"/>
            </a:endParaRPr>
          </a:p>
          <a:p>
            <a:r>
              <a:rPr lang="hr-HR" dirty="0">
                <a:latin typeface="YADK4LPFFcQ 0"/>
              </a:rPr>
              <a:t>b) 8 </a:t>
            </a:r>
            <a:r>
              <a:rPr lang="hr-HR" dirty="0" err="1">
                <a:latin typeface="YADK4LPFFcQ 0"/>
              </a:rPr>
              <a:t>Stunde</a:t>
            </a:r>
            <a:endParaRPr lang="hr-HR" dirty="0">
              <a:latin typeface="YADK4LPFFcQ 0"/>
            </a:endParaRPr>
          </a:p>
          <a:p>
            <a:r>
              <a:rPr lang="hr-HR" dirty="0">
                <a:latin typeface="YADK4LPFFcQ 0"/>
              </a:rPr>
              <a:t>c) 5 </a:t>
            </a:r>
            <a:r>
              <a:rPr lang="hr-HR" dirty="0" err="1">
                <a:latin typeface="YADK4LPFFcQ 0"/>
              </a:rPr>
              <a:t>Stunde</a:t>
            </a:r>
            <a:endParaRPr lang="hr-HR" dirty="0">
              <a:effectLst/>
              <a:latin typeface="YADK4LPFFcQ 0"/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14C10C84-1D65-4480-9165-341582A0077A}"/>
              </a:ext>
            </a:extLst>
          </p:cNvPr>
          <p:cNvSpPr/>
          <p:nvPr/>
        </p:nvSpPr>
        <p:spPr>
          <a:xfrm>
            <a:off x="5995387" y="4633730"/>
            <a:ext cx="310718" cy="31369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5B5C5B4-1FD7-49F9-879C-F8EC26ED0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3841811" cy="3649133"/>
          </a:xfrm>
        </p:spPr>
        <p:txBody>
          <a:bodyPr/>
          <a:lstStyle/>
          <a:p>
            <a:r>
              <a:rPr lang="de-DE" dirty="0"/>
              <a:t>Ich frühstücke.</a:t>
            </a:r>
          </a:p>
          <a:p>
            <a:r>
              <a:rPr lang="de-DE" dirty="0"/>
              <a:t>Ich gehe in die Schule.</a:t>
            </a:r>
            <a:r>
              <a:rPr lang="hr-HR" dirty="0"/>
              <a:t>  </a:t>
            </a:r>
            <a:endParaRPr lang="de-DE" dirty="0"/>
          </a:p>
          <a:p>
            <a:r>
              <a:rPr lang="de-DE" dirty="0"/>
              <a:t>Ich stehe auf.</a:t>
            </a:r>
          </a:p>
          <a:p>
            <a:r>
              <a:rPr lang="de-DE" dirty="0"/>
              <a:t>Ich mache meine Hausaufgaben.</a:t>
            </a:r>
          </a:p>
          <a:p>
            <a:r>
              <a:rPr lang="de-DE" dirty="0"/>
              <a:t>Ich spiele Online- Spiele am Abend.</a:t>
            </a:r>
          </a:p>
          <a:p>
            <a:r>
              <a:rPr lang="de-DE" dirty="0"/>
              <a:t>Ich gehe schlafen.</a:t>
            </a:r>
          </a:p>
          <a:p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EEB4A12-56F8-4DDA-BB87-2745284F9CE9}"/>
              </a:ext>
            </a:extLst>
          </p:cNvPr>
          <p:cNvSpPr/>
          <p:nvPr/>
        </p:nvSpPr>
        <p:spPr>
          <a:xfrm>
            <a:off x="2746975" y="2587387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2.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F0432654-1B67-408E-BF3A-E83D761214C6}"/>
              </a:ext>
            </a:extLst>
          </p:cNvPr>
          <p:cNvSpPr/>
          <p:nvPr/>
        </p:nvSpPr>
        <p:spPr>
          <a:xfrm>
            <a:off x="3221674" y="2956719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3.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1F6FC8E-423A-4DEA-A50D-255FC7929162}"/>
              </a:ext>
            </a:extLst>
          </p:cNvPr>
          <p:cNvSpPr/>
          <p:nvPr/>
        </p:nvSpPr>
        <p:spPr>
          <a:xfrm>
            <a:off x="2427009" y="339147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1.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660A9E1-FCEF-4E30-8DD1-A3C111D3B2DA}"/>
              </a:ext>
            </a:extLst>
          </p:cNvPr>
          <p:cNvSpPr/>
          <p:nvPr/>
        </p:nvSpPr>
        <p:spPr>
          <a:xfrm>
            <a:off x="4256179" y="3781967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4.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18D63B0D-7D32-48D8-AC02-2375E6C7F9CD}"/>
              </a:ext>
            </a:extLst>
          </p:cNvPr>
          <p:cNvSpPr/>
          <p:nvPr/>
        </p:nvSpPr>
        <p:spPr>
          <a:xfrm>
            <a:off x="4560086" y="4209992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6.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A19D5D0C-51FE-4150-AC8B-8DBD78BD1664}"/>
              </a:ext>
            </a:extLst>
          </p:cNvPr>
          <p:cNvSpPr/>
          <p:nvPr/>
        </p:nvSpPr>
        <p:spPr>
          <a:xfrm>
            <a:off x="2926672" y="45793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5.</a:t>
            </a:r>
          </a:p>
        </p:txBody>
      </p:sp>
      <p:pic>
        <p:nvPicPr>
          <p:cNvPr id="1026" name="Picture 2" descr="Kako bolje spavati: savjeti za bolji noćni san - RTL ŽIVOT I STIL">
            <a:extLst>
              <a:ext uri="{FF2B5EF4-FFF2-40B4-BE49-F238E27FC236}">
                <a16:creationId xmlns:a16="http://schemas.microsoft.com/office/drawing/2014/main" id="{AE8D3D93-0AEE-4393-B37B-EF0F972C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45" y="1096262"/>
            <a:ext cx="5964500" cy="29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usaufgaben machen">
            <a:extLst>
              <a:ext uri="{FF2B5EF4-FFF2-40B4-BE49-F238E27FC236}">
                <a16:creationId xmlns:a16="http://schemas.microsoft.com/office/drawing/2014/main" id="{426A319E-625A-4C8C-ACDB-76357D9A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29" y="3680684"/>
            <a:ext cx="4224520" cy="256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za sadržaj 3" descr="noćno nebo s planinama na horizont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600" y="-1226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7874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2B71251-C4C6-4B3C-84C9-F3719AFA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831" y="2248599"/>
            <a:ext cx="4485080" cy="3649133"/>
          </a:xfrm>
        </p:spPr>
        <p:txBody>
          <a:bodyPr/>
          <a:lstStyle/>
          <a:p>
            <a:r>
              <a:rPr lang="de-DE" dirty="0"/>
              <a:t>Wer weckt dich?</a:t>
            </a:r>
          </a:p>
          <a:p>
            <a:r>
              <a:rPr lang="de-DE" dirty="0"/>
              <a:t>Fällt dir das Aufstehen morgens schwer?</a:t>
            </a:r>
          </a:p>
          <a:p>
            <a:r>
              <a:rPr lang="de-DE" dirty="0"/>
              <a:t>Schläfst du nach der Schule?</a:t>
            </a:r>
          </a:p>
        </p:txBody>
      </p:sp>
      <p:sp>
        <p:nvSpPr>
          <p:cNvPr id="7" name="Rezervirano mjesto sadržaja 5">
            <a:extLst>
              <a:ext uri="{FF2B5EF4-FFF2-40B4-BE49-F238E27FC236}">
                <a16:creationId xmlns:a16="http://schemas.microsoft.com/office/drawing/2014/main" id="{7084B8B7-C026-4E02-ABAF-64F15F21CF01}"/>
              </a:ext>
            </a:extLst>
          </p:cNvPr>
          <p:cNvSpPr txBox="1">
            <a:spLocks/>
          </p:cNvSpPr>
          <p:nvPr/>
        </p:nvSpPr>
        <p:spPr>
          <a:xfrm>
            <a:off x="6411158" y="2248598"/>
            <a:ext cx="448508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Ja, jeden Tag möchte ich noch ein bisschen länger schlafen.</a:t>
            </a:r>
          </a:p>
          <a:p>
            <a:r>
              <a:rPr lang="de-DE" dirty="0"/>
              <a:t>Manchmal, wenn ich sehr müde bin.</a:t>
            </a:r>
          </a:p>
          <a:p>
            <a:r>
              <a:rPr lang="de-DE" dirty="0"/>
              <a:t>Meisten weckt mich meine Mutter.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12D23AFE-7D5D-4500-A8A6-F8D02ACED83B}"/>
              </a:ext>
            </a:extLst>
          </p:cNvPr>
          <p:cNvCxnSpPr/>
          <p:nvPr/>
        </p:nvCxnSpPr>
        <p:spPr>
          <a:xfrm>
            <a:off x="4900474" y="3577701"/>
            <a:ext cx="1510684" cy="94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7654E0A9-1091-4726-89A8-35759ADCF41E}"/>
              </a:ext>
            </a:extLst>
          </p:cNvPr>
          <p:cNvCxnSpPr/>
          <p:nvPr/>
        </p:nvCxnSpPr>
        <p:spPr>
          <a:xfrm flipV="1">
            <a:off x="5308847" y="3577701"/>
            <a:ext cx="1102311" cy="495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B97B8547-A035-4393-B549-6FAD60FB2917}"/>
              </a:ext>
            </a:extLst>
          </p:cNvPr>
          <p:cNvCxnSpPr/>
          <p:nvPr/>
        </p:nvCxnSpPr>
        <p:spPr>
          <a:xfrm flipV="1">
            <a:off x="4776186" y="4181383"/>
            <a:ext cx="1634972" cy="346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mir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Dizajn budućnosti</Template>
  <TotalTime>0</TotalTime>
  <Words>152</Words>
  <Application>Microsoft Office PowerPoint</Application>
  <PresentationFormat>Široki zaslon</PresentationFormat>
  <Paragraphs>33</Paragraphs>
  <Slides>4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Mongolian Baiti</vt:lpstr>
      <vt:lpstr>Rockwell</vt:lpstr>
      <vt:lpstr>YADK4LPFFcQ 0</vt:lpstr>
      <vt:lpstr>Svemir</vt:lpstr>
      <vt:lpstr>AB INS BETT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2021-05-04T13:28:37Z</dcterms:created>
  <dcterms:modified xsi:type="dcterms:W3CDTF">2021-05-04T13:44:12Z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