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</p:embeddedFont>
    <p:embeddedFont>
      <p:font typeface="Wellfleet" panose="020B0604020202020204" charset="-18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2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1.png"/><Relationship Id="rId2" Type="http://schemas.openxmlformats.org/officeDocument/2006/relationships/image" Target="../media/image4.png"/><Relationship Id="rId16" Type="http://schemas.openxmlformats.org/officeDocument/2006/relationships/image" Target="../media/image21.svg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5.svg"/><Relationship Id="rId10" Type="http://schemas.openxmlformats.org/officeDocument/2006/relationships/image" Target="../media/image30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0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8.svg"/><Relationship Id="rId4" Type="http://schemas.openxmlformats.org/officeDocument/2006/relationships/image" Target="../media/image20.pn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5ztfej6j21" TargetMode="External"/><Relationship Id="rId2" Type="http://schemas.openxmlformats.org/officeDocument/2006/relationships/hyperlink" Target="https://learningapps.org/display?v=pvkym01b32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10464" y="3348990"/>
            <a:ext cx="14667071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Wellfleet"/>
              </a:rPr>
              <a:t>FREIZEIT AKTIV VERBRINGEN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31620" y="6492240"/>
            <a:ext cx="4709160" cy="47091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7658100"/>
            <a:ext cx="4114800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42441" y="-1965960"/>
            <a:ext cx="4741786" cy="467281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8A258DBA-7288-49CA-8159-4F7385AFDB70}"/>
              </a:ext>
            </a:extLst>
          </p:cNvPr>
          <p:cNvSpPr txBox="1"/>
          <p:nvPr/>
        </p:nvSpPr>
        <p:spPr>
          <a:xfrm>
            <a:off x="14305835" y="9605433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7.Klasse, </a:t>
            </a:r>
            <a:r>
              <a:rPr lang="hr-HR" dirty="0" err="1"/>
              <a:t>Auf</a:t>
            </a:r>
            <a:r>
              <a:rPr lang="hr-HR" dirty="0"/>
              <a:t> </a:t>
            </a: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Plätze</a:t>
            </a:r>
            <a:r>
              <a:rPr lang="hr-HR" dirty="0"/>
              <a:t>, fertig, los!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3416300"/>
            <a:ext cx="1739674" cy="28308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57522" y="3628026"/>
            <a:ext cx="3229409" cy="24073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35101" y="3343910"/>
            <a:ext cx="2924489" cy="29032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031329" y="3293881"/>
            <a:ext cx="3480695" cy="30756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6269" y="7207250"/>
            <a:ext cx="2413404" cy="30797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829974" y="7207250"/>
            <a:ext cx="3551318" cy="28699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9987206" y="7592060"/>
            <a:ext cx="1994148" cy="2568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3059635" y="7186341"/>
            <a:ext cx="4050742" cy="31006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5339060" y="-1802579"/>
            <a:ext cx="4709160" cy="4709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3281660" y="-1802579"/>
            <a:ext cx="4114800" cy="4114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31520" y="688975"/>
            <a:ext cx="5129022" cy="946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55"/>
              </a:lnSpc>
            </a:pPr>
            <a:r>
              <a:rPr lang="en-US" sz="5539">
                <a:solidFill>
                  <a:srgbClr val="000000"/>
                </a:solidFill>
                <a:latin typeface="Wellfleet"/>
              </a:rPr>
              <a:t>Die Sportarten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571500" y="2582096"/>
            <a:ext cx="5129022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Wellfleet"/>
              </a:rPr>
              <a:t>Basketball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06079" y="2582096"/>
            <a:ext cx="5129022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Wellfleet"/>
              </a:rPr>
              <a:t>Hockey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04235" y="2582096"/>
            <a:ext cx="5129022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Wellfleet"/>
              </a:rPr>
              <a:t>Tennis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81355" y="2582096"/>
            <a:ext cx="5129022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Tauchen</a:t>
            </a:r>
            <a:endParaRPr lang="en-US" sz="3400" dirty="0">
              <a:solidFill>
                <a:srgbClr val="000000"/>
              </a:solidFill>
              <a:latin typeface="Wellflee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427202" y="6624040"/>
            <a:ext cx="5138123" cy="5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8"/>
              </a:lnSpc>
            </a:pPr>
            <a:r>
              <a:rPr lang="en-US" sz="3406" dirty="0" err="1">
                <a:solidFill>
                  <a:srgbClr val="000000"/>
                </a:solidFill>
                <a:latin typeface="Wellfleet"/>
              </a:rPr>
              <a:t>Fußball</a:t>
            </a:r>
            <a:endParaRPr lang="en-US" sz="3406" dirty="0">
              <a:solidFill>
                <a:srgbClr val="000000"/>
              </a:solidFill>
              <a:latin typeface="Wellflee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-891540" y="6624955"/>
            <a:ext cx="5129022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Gymnastik</a:t>
            </a:r>
            <a:endParaRPr lang="en-US" sz="3400" dirty="0">
              <a:solidFill>
                <a:srgbClr val="000000"/>
              </a:solidFill>
              <a:latin typeface="Wellflee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57522" y="6624955"/>
            <a:ext cx="2875517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Tischtennis</a:t>
            </a:r>
            <a:endParaRPr lang="en-US" sz="3400" dirty="0">
              <a:solidFill>
                <a:srgbClr val="000000"/>
              </a:solidFill>
              <a:latin typeface="Wellflee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018431" y="6624955"/>
            <a:ext cx="5408772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Joggen</a:t>
            </a:r>
            <a:endParaRPr lang="en-US" sz="3400" dirty="0">
              <a:solidFill>
                <a:srgbClr val="000000"/>
              </a:solidFill>
              <a:latin typeface="Wellflee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90016" y="2114550"/>
            <a:ext cx="3028950" cy="30289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831434" y="2172624"/>
            <a:ext cx="3386980" cy="29128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271562" y="2085125"/>
            <a:ext cx="2885744" cy="30003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418820" y="2114550"/>
            <a:ext cx="4058345" cy="27850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77519">
            <a:off x="261366" y="5870388"/>
            <a:ext cx="7315200" cy="2753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730267">
            <a:off x="5208307" y="6114299"/>
            <a:ext cx="7315200" cy="27531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730267">
            <a:off x="8499706" y="6100989"/>
            <a:ext cx="7315200" cy="27531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47845" y="6852102"/>
            <a:ext cx="14136052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FEF7F9"/>
                </a:solidFill>
                <a:latin typeface="Wellfleet"/>
              </a:rPr>
              <a:t>Welchen</a:t>
            </a:r>
            <a:r>
              <a:rPr lang="en-US" sz="3400" dirty="0">
                <a:solidFill>
                  <a:srgbClr val="FEF7F9"/>
                </a:solidFill>
                <a:latin typeface="Wellfleet"/>
              </a:rPr>
              <a:t> Sport </a:t>
            </a:r>
            <a:r>
              <a:rPr lang="en-US" sz="3400" dirty="0" err="1">
                <a:solidFill>
                  <a:srgbClr val="FEF7F9"/>
                </a:solidFill>
                <a:latin typeface="Wellfleet"/>
              </a:rPr>
              <a:t>findest</a:t>
            </a:r>
            <a:r>
              <a:rPr lang="en-US" sz="3400" dirty="0">
                <a:solidFill>
                  <a:srgbClr val="FEF7F9"/>
                </a:solidFill>
                <a:latin typeface="Wellfleet"/>
              </a:rPr>
              <a:t> du </a:t>
            </a:r>
            <a:r>
              <a:rPr lang="en-US" sz="3400" dirty="0" err="1">
                <a:solidFill>
                  <a:srgbClr val="FEF7F9"/>
                </a:solidFill>
                <a:latin typeface="Wellfleet"/>
              </a:rPr>
              <a:t>interessant</a:t>
            </a:r>
            <a:r>
              <a:rPr lang="en-US" sz="3400" dirty="0">
                <a:solidFill>
                  <a:srgbClr val="FEF7F9"/>
                </a:solidFill>
                <a:latin typeface="Wellfleet"/>
              </a:rPr>
              <a:t> und </a:t>
            </a:r>
            <a:r>
              <a:rPr lang="en-US" sz="3400" dirty="0" err="1">
                <a:solidFill>
                  <a:srgbClr val="FEF7F9"/>
                </a:solidFill>
                <a:latin typeface="Wellfleet"/>
              </a:rPr>
              <a:t>welchen</a:t>
            </a:r>
            <a:r>
              <a:rPr lang="en-US" sz="3400" dirty="0">
                <a:solidFill>
                  <a:srgbClr val="FEF7F9"/>
                </a:solidFill>
                <a:latin typeface="Wellfleet"/>
              </a:rPr>
              <a:t> </a:t>
            </a:r>
            <a:r>
              <a:rPr lang="en-US" sz="3400" dirty="0" err="1">
                <a:solidFill>
                  <a:srgbClr val="FEF7F9"/>
                </a:solidFill>
                <a:latin typeface="Wellfleet"/>
              </a:rPr>
              <a:t>nicht</a:t>
            </a:r>
            <a:r>
              <a:rPr lang="en-US" sz="3400" dirty="0">
                <a:solidFill>
                  <a:srgbClr val="FEF7F9"/>
                </a:solidFill>
                <a:latin typeface="Wellfleet"/>
              </a:rPr>
              <a:t>? </a:t>
            </a:r>
            <a:r>
              <a:rPr lang="en-US" sz="3400" dirty="0" err="1">
                <a:solidFill>
                  <a:srgbClr val="FEF7F9"/>
                </a:solidFill>
                <a:latin typeface="Wellfleet"/>
              </a:rPr>
              <a:t>Warum</a:t>
            </a:r>
            <a:r>
              <a:rPr lang="en-US" sz="3400" dirty="0">
                <a:solidFill>
                  <a:srgbClr val="FEF7F9"/>
                </a:solidFill>
                <a:latin typeface="Wellfleet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60020" y="1304925"/>
            <a:ext cx="5129022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Wasserball</a:t>
            </a:r>
            <a:endParaRPr lang="en-US" sz="3400" dirty="0">
              <a:solidFill>
                <a:srgbClr val="000000"/>
              </a:solidFill>
              <a:latin typeface="Wellflee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26905" y="1304925"/>
            <a:ext cx="5408772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Rudern</a:t>
            </a:r>
            <a:endParaRPr lang="en-US" sz="3400" dirty="0">
              <a:solidFill>
                <a:srgbClr val="000000"/>
              </a:solidFill>
              <a:latin typeface="Wellflee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10048" y="1304925"/>
            <a:ext cx="5408772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Radfahren</a:t>
            </a:r>
            <a:endParaRPr lang="en-US" sz="3400" dirty="0">
              <a:solidFill>
                <a:srgbClr val="000000"/>
              </a:solidFill>
              <a:latin typeface="Wellflee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879228" y="1304925"/>
            <a:ext cx="5408772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Eislaufen</a:t>
            </a:r>
            <a:endParaRPr lang="en-US" sz="3400" dirty="0">
              <a:solidFill>
                <a:srgbClr val="000000"/>
              </a:solidFill>
              <a:latin typeface="Wellfleet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730267">
            <a:off x="-130695" y="7405462"/>
            <a:ext cx="7315200" cy="27531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730267">
            <a:off x="3447342" y="7564841"/>
            <a:ext cx="7315200" cy="275317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-1601913" y="8199755"/>
            <a:ext cx="13759219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FEF7F9"/>
                </a:solidFill>
                <a:latin typeface="Wellfleet"/>
              </a:rPr>
              <a:t>Was </a:t>
            </a:r>
            <a:r>
              <a:rPr lang="en-US" sz="3400" dirty="0" err="1">
                <a:solidFill>
                  <a:srgbClr val="FEF7F9"/>
                </a:solidFill>
                <a:latin typeface="Wellfleet"/>
              </a:rPr>
              <a:t>trainierst</a:t>
            </a:r>
            <a:r>
              <a:rPr lang="en-US" sz="3400" dirty="0">
                <a:solidFill>
                  <a:srgbClr val="FEF7F9"/>
                </a:solidFill>
                <a:latin typeface="Wellfleet"/>
              </a:rPr>
              <a:t> du? </a:t>
            </a:r>
            <a:r>
              <a:rPr lang="en-US" sz="3400" dirty="0" err="1">
                <a:solidFill>
                  <a:srgbClr val="FEF7F9"/>
                </a:solidFill>
                <a:latin typeface="Wellfleet"/>
              </a:rPr>
              <a:t>Wann</a:t>
            </a:r>
            <a:r>
              <a:rPr lang="en-US" sz="3400" dirty="0">
                <a:solidFill>
                  <a:srgbClr val="FEF7F9"/>
                </a:solidFill>
                <a:latin typeface="Wellfleet"/>
              </a:rPr>
              <a:t> hast du Training?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3286" y="1418034"/>
            <a:ext cx="3398208" cy="53553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28725">
            <a:off x="7960341" y="3350213"/>
            <a:ext cx="5079431" cy="19117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28725">
            <a:off x="11313066" y="3390301"/>
            <a:ext cx="5079431" cy="19117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484958" y="5846376"/>
            <a:ext cx="4303405" cy="226288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23286" y="1963122"/>
            <a:ext cx="3660650" cy="441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4183" lvl="1" indent="-387092">
              <a:lnSpc>
                <a:spcPts val="5020"/>
              </a:lnSpc>
              <a:buFont typeface="Arial"/>
              <a:buChar char="•"/>
            </a:pPr>
            <a:r>
              <a:rPr lang="en-US" sz="3585" dirty="0" err="1">
                <a:solidFill>
                  <a:srgbClr val="000000"/>
                </a:solidFill>
                <a:latin typeface="Wellfleet"/>
              </a:rPr>
              <a:t>langsam</a:t>
            </a:r>
            <a:endParaRPr lang="en-US" sz="3585" dirty="0">
              <a:solidFill>
                <a:srgbClr val="000000"/>
              </a:solidFill>
              <a:latin typeface="Wellfleet"/>
            </a:endParaRPr>
          </a:p>
          <a:p>
            <a:pPr marL="774183" lvl="1" indent="-387092">
              <a:lnSpc>
                <a:spcPts val="5020"/>
              </a:lnSpc>
              <a:buFont typeface="Arial"/>
              <a:buChar char="•"/>
            </a:pPr>
            <a:r>
              <a:rPr lang="en-US" sz="3585" dirty="0" err="1">
                <a:solidFill>
                  <a:srgbClr val="000000"/>
                </a:solidFill>
                <a:latin typeface="Wellfleet"/>
              </a:rPr>
              <a:t>gefährlich</a:t>
            </a:r>
            <a:endParaRPr lang="en-US" sz="3585" dirty="0">
              <a:solidFill>
                <a:srgbClr val="000000"/>
              </a:solidFill>
              <a:latin typeface="Wellfleet"/>
            </a:endParaRPr>
          </a:p>
          <a:p>
            <a:pPr marL="774183" lvl="1" indent="-387092">
              <a:lnSpc>
                <a:spcPts val="5020"/>
              </a:lnSpc>
              <a:buFont typeface="Arial"/>
              <a:buChar char="•"/>
            </a:pPr>
            <a:r>
              <a:rPr lang="en-US" sz="3585" dirty="0" err="1">
                <a:solidFill>
                  <a:srgbClr val="000000"/>
                </a:solidFill>
                <a:latin typeface="Wellfleet"/>
              </a:rPr>
              <a:t>aggressiv</a:t>
            </a:r>
            <a:endParaRPr lang="en-US" sz="3585" dirty="0">
              <a:solidFill>
                <a:srgbClr val="000000"/>
              </a:solidFill>
              <a:latin typeface="Wellfleet"/>
            </a:endParaRPr>
          </a:p>
          <a:p>
            <a:pPr marL="774183" lvl="1" indent="-387092">
              <a:lnSpc>
                <a:spcPts val="5020"/>
              </a:lnSpc>
              <a:buFont typeface="Arial"/>
              <a:buChar char="•"/>
            </a:pPr>
            <a:r>
              <a:rPr lang="en-US" sz="3585" dirty="0" err="1">
                <a:solidFill>
                  <a:srgbClr val="000000"/>
                </a:solidFill>
                <a:latin typeface="Wellfleet"/>
              </a:rPr>
              <a:t>interessant</a:t>
            </a:r>
            <a:endParaRPr lang="en-US" sz="3585" dirty="0">
              <a:solidFill>
                <a:srgbClr val="000000"/>
              </a:solidFill>
              <a:latin typeface="Wellfleet"/>
            </a:endParaRPr>
          </a:p>
          <a:p>
            <a:pPr marL="774183" lvl="1" indent="-387092">
              <a:lnSpc>
                <a:spcPts val="5020"/>
              </a:lnSpc>
              <a:buFont typeface="Arial"/>
              <a:buChar char="•"/>
            </a:pPr>
            <a:r>
              <a:rPr lang="en-US" sz="3585" dirty="0" err="1">
                <a:solidFill>
                  <a:srgbClr val="000000"/>
                </a:solidFill>
                <a:latin typeface="Wellfleet"/>
              </a:rPr>
              <a:t>langweilig</a:t>
            </a:r>
            <a:endParaRPr lang="en-US" sz="3585" dirty="0">
              <a:solidFill>
                <a:srgbClr val="000000"/>
              </a:solidFill>
              <a:latin typeface="Wellfleet"/>
            </a:endParaRPr>
          </a:p>
          <a:p>
            <a:pPr marL="774183" lvl="1" indent="-387092">
              <a:lnSpc>
                <a:spcPts val="5020"/>
              </a:lnSpc>
              <a:buFont typeface="Arial"/>
              <a:buChar char="•"/>
            </a:pPr>
            <a:r>
              <a:rPr lang="en-US" sz="3585" dirty="0">
                <a:solidFill>
                  <a:srgbClr val="000000"/>
                </a:solidFill>
                <a:latin typeface="Wellfleet"/>
              </a:rPr>
              <a:t>schnell</a:t>
            </a:r>
          </a:p>
          <a:p>
            <a:pPr marL="774184" lvl="1" indent="-387092">
              <a:lnSpc>
                <a:spcPts val="5020"/>
              </a:lnSpc>
              <a:buFont typeface="Arial"/>
              <a:buChar char="•"/>
            </a:pPr>
            <a:r>
              <a:rPr lang="en-US" sz="3585" dirty="0" err="1">
                <a:solidFill>
                  <a:srgbClr val="000000"/>
                </a:solidFill>
                <a:latin typeface="Wellfleet"/>
              </a:rPr>
              <a:t>flink</a:t>
            </a:r>
            <a:endParaRPr lang="en-US" sz="3585" dirty="0">
              <a:solidFill>
                <a:srgbClr val="000000"/>
              </a:solidFill>
              <a:latin typeface="Wellflee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72035" y="1351359"/>
            <a:ext cx="6126454" cy="192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48"/>
              </a:lnSpc>
            </a:pPr>
            <a:r>
              <a:rPr lang="en-US" sz="3677" dirty="0">
                <a:solidFill>
                  <a:srgbClr val="000000"/>
                </a:solidFill>
                <a:latin typeface="Wellfleet"/>
              </a:rPr>
              <a:t>Wie </a:t>
            </a:r>
            <a:r>
              <a:rPr lang="en-US" sz="3677" dirty="0" err="1">
                <a:solidFill>
                  <a:srgbClr val="000000"/>
                </a:solidFill>
                <a:latin typeface="Wellfleet"/>
              </a:rPr>
              <a:t>findest</a:t>
            </a:r>
            <a:r>
              <a:rPr lang="en-US" sz="3677" dirty="0">
                <a:solidFill>
                  <a:srgbClr val="000000"/>
                </a:solidFill>
                <a:latin typeface="Wellfleet"/>
              </a:rPr>
              <a:t> du </a:t>
            </a:r>
            <a:r>
              <a:rPr lang="en-US" sz="3677" dirty="0" err="1">
                <a:solidFill>
                  <a:srgbClr val="000000"/>
                </a:solidFill>
                <a:latin typeface="Wellfleet"/>
              </a:rPr>
              <a:t>Fußball</a:t>
            </a:r>
            <a:r>
              <a:rPr lang="en-US" sz="3677" dirty="0">
                <a:solidFill>
                  <a:srgbClr val="000000"/>
                </a:solidFill>
                <a:latin typeface="Wellfleet"/>
              </a:rPr>
              <a:t>?</a:t>
            </a:r>
          </a:p>
          <a:p>
            <a:pPr>
              <a:lnSpc>
                <a:spcPts val="5148"/>
              </a:lnSpc>
            </a:pPr>
            <a:r>
              <a:rPr lang="en-US" sz="3677" dirty="0">
                <a:solidFill>
                  <a:srgbClr val="000000"/>
                </a:solidFill>
                <a:latin typeface="Wellfleet"/>
              </a:rPr>
              <a:t>Wie </a:t>
            </a:r>
            <a:r>
              <a:rPr lang="en-US" sz="3677" dirty="0" err="1">
                <a:solidFill>
                  <a:srgbClr val="000000"/>
                </a:solidFill>
                <a:latin typeface="Wellfleet"/>
              </a:rPr>
              <a:t>findest</a:t>
            </a:r>
            <a:r>
              <a:rPr lang="en-US" sz="3677" dirty="0">
                <a:solidFill>
                  <a:srgbClr val="000000"/>
                </a:solidFill>
                <a:latin typeface="Wellfleet"/>
              </a:rPr>
              <a:t> du </a:t>
            </a:r>
            <a:r>
              <a:rPr lang="en-US" sz="3677" dirty="0" err="1">
                <a:solidFill>
                  <a:srgbClr val="000000"/>
                </a:solidFill>
                <a:latin typeface="Wellfleet"/>
              </a:rPr>
              <a:t>Gymnastik</a:t>
            </a:r>
            <a:r>
              <a:rPr lang="en-US" sz="3677" dirty="0">
                <a:solidFill>
                  <a:srgbClr val="000000"/>
                </a:solidFill>
                <a:latin typeface="Wellfleet"/>
              </a:rPr>
              <a:t>?</a:t>
            </a:r>
          </a:p>
          <a:p>
            <a:pPr>
              <a:lnSpc>
                <a:spcPts val="5148"/>
              </a:lnSpc>
            </a:pPr>
            <a:r>
              <a:rPr lang="en-US" sz="3677" dirty="0">
                <a:solidFill>
                  <a:srgbClr val="000000"/>
                </a:solidFill>
                <a:latin typeface="Wellfleet"/>
              </a:rPr>
              <a:t>Wie </a:t>
            </a:r>
            <a:r>
              <a:rPr lang="en-US" sz="3677" dirty="0" err="1">
                <a:solidFill>
                  <a:srgbClr val="000000"/>
                </a:solidFill>
                <a:latin typeface="Wellfleet"/>
              </a:rPr>
              <a:t>findest</a:t>
            </a:r>
            <a:r>
              <a:rPr lang="en-US" sz="3677" dirty="0">
                <a:solidFill>
                  <a:srgbClr val="000000"/>
                </a:solidFill>
                <a:latin typeface="Wellfleet"/>
              </a:rPr>
              <a:t> du </a:t>
            </a:r>
            <a:r>
              <a:rPr lang="en-US" sz="3677" dirty="0" err="1">
                <a:solidFill>
                  <a:srgbClr val="000000"/>
                </a:solidFill>
                <a:latin typeface="Wellfleet"/>
              </a:rPr>
              <a:t>Eislaufen</a:t>
            </a:r>
            <a:r>
              <a:rPr lang="en-US" sz="3677" dirty="0">
                <a:solidFill>
                  <a:srgbClr val="000000"/>
                </a:solidFill>
                <a:latin typeface="Wellfleet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07207" y="3685826"/>
            <a:ext cx="6097310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FEF7F9"/>
                </a:solidFill>
                <a:latin typeface="Wellfleet"/>
              </a:rPr>
              <a:t>*</a:t>
            </a:r>
            <a:r>
              <a:rPr lang="en-US" sz="3400" dirty="0" err="1">
                <a:solidFill>
                  <a:srgbClr val="FEF7F9"/>
                </a:solidFill>
                <a:latin typeface="Wellfleet"/>
              </a:rPr>
              <a:t>Fußball</a:t>
            </a:r>
            <a:r>
              <a:rPr lang="en-US" sz="3400" dirty="0">
                <a:solidFill>
                  <a:srgbClr val="FEF7F9"/>
                </a:solidFill>
                <a:latin typeface="Wellfleet"/>
              </a:rPr>
              <a:t> </a:t>
            </a:r>
            <a:r>
              <a:rPr lang="en-US" sz="3400" dirty="0" err="1">
                <a:solidFill>
                  <a:srgbClr val="FEF7F9"/>
                </a:solidFill>
                <a:latin typeface="Wellfleet"/>
              </a:rPr>
              <a:t>finde</a:t>
            </a:r>
            <a:r>
              <a:rPr lang="en-US" sz="3400" dirty="0">
                <a:solidFill>
                  <a:srgbClr val="FEF7F9"/>
                </a:solidFill>
                <a:latin typeface="Wellfleet"/>
              </a:rPr>
              <a:t> ich </a:t>
            </a:r>
            <a:r>
              <a:rPr lang="en-US" sz="3400" dirty="0" err="1">
                <a:solidFill>
                  <a:srgbClr val="FEF7F9"/>
                </a:solidFill>
                <a:latin typeface="Wellfleet"/>
              </a:rPr>
              <a:t>aggressiv</a:t>
            </a:r>
            <a:r>
              <a:rPr lang="en-US" sz="3400" dirty="0">
                <a:solidFill>
                  <a:srgbClr val="FEF7F9"/>
                </a:solidFill>
                <a:latin typeface="Wellfleet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24270" y="6706702"/>
            <a:ext cx="6234773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Warum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treibst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du Sport?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72035" y="7927975"/>
            <a:ext cx="5530572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Mit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wem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treibst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du Sport?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35262" y="8933815"/>
            <a:ext cx="4329589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Wellfleet"/>
              </a:rPr>
              <a:t>Wo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treibst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du Sport?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287999" y="446405"/>
            <a:ext cx="6723890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Antworte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auf die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Fragen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14279" y="5846376"/>
            <a:ext cx="4303405" cy="22628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278698" y="5846376"/>
            <a:ext cx="4303405" cy="226288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803207" y="6663522"/>
            <a:ext cx="10778896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Wellfleet"/>
              </a:rPr>
              <a:t>*Ich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treibe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Sport,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weil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 ich fit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blieben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will</a:t>
            </a:r>
            <a:r>
              <a:rPr lang="hr-HR" sz="3400" dirty="0">
                <a:solidFill>
                  <a:srgbClr val="000000"/>
                </a:solidFill>
                <a:latin typeface="Wellfleet"/>
              </a:rPr>
              <a:t>.</a:t>
            </a:r>
            <a:endParaRPr lang="en-US" sz="3400" dirty="0">
              <a:solidFill>
                <a:srgbClr val="000000"/>
              </a:solidFill>
              <a:latin typeface="Wellfleet"/>
            </a:endParaRP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"/>
              </a:rPr>
              <a:t>                                              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8317" y="4944343"/>
            <a:ext cx="6230257" cy="359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Wellfleet"/>
              </a:rPr>
              <a:t>Tennis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Gymnastik</a:t>
            </a:r>
            <a:endParaRPr lang="en-US" sz="3399" dirty="0">
              <a:solidFill>
                <a:srgbClr val="000000"/>
              </a:solidFill>
              <a:latin typeface="Wellflee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Tauchen</a:t>
            </a:r>
            <a:endParaRPr lang="en-US" sz="3399" dirty="0">
              <a:solidFill>
                <a:srgbClr val="000000"/>
              </a:solidFill>
              <a:latin typeface="Wellflee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Eislaufen</a:t>
            </a:r>
            <a:endParaRPr lang="en-US" sz="3399" dirty="0">
              <a:solidFill>
                <a:srgbClr val="000000"/>
              </a:solidFill>
              <a:latin typeface="Wellflee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Wellfleet"/>
              </a:rPr>
              <a:t>Boxen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Wellflee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334621" y="5076825"/>
            <a:ext cx="6230257" cy="238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Fußball</a:t>
            </a:r>
            <a:endParaRPr lang="en-US" sz="3400" dirty="0">
              <a:solidFill>
                <a:srgbClr val="000000"/>
              </a:solidFill>
              <a:latin typeface="Wellflee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Wellfleet"/>
              </a:rPr>
              <a:t>Handball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Wellfleet"/>
              </a:rPr>
              <a:t>Basketball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Wasserball</a:t>
            </a:r>
            <a:endParaRPr lang="en-US" sz="3399" dirty="0">
              <a:solidFill>
                <a:srgbClr val="000000"/>
              </a:solidFill>
              <a:latin typeface="Wellflee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282756"/>
            <a:ext cx="16037469" cy="1353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1"/>
              </a:lnSpc>
            </a:pPr>
            <a:r>
              <a:rPr lang="en-US" sz="3922" dirty="0">
                <a:solidFill>
                  <a:srgbClr val="000000"/>
                </a:solidFill>
                <a:latin typeface="Wellfleet"/>
              </a:rPr>
              <a:t>Tennis, </a:t>
            </a:r>
            <a:r>
              <a:rPr lang="en-US" sz="3922" dirty="0" err="1">
                <a:solidFill>
                  <a:srgbClr val="000000"/>
                </a:solidFill>
                <a:latin typeface="Wellfleet"/>
              </a:rPr>
              <a:t>Fußball</a:t>
            </a:r>
            <a:r>
              <a:rPr lang="en-US" sz="3922" dirty="0">
                <a:solidFill>
                  <a:srgbClr val="000000"/>
                </a:solidFill>
                <a:latin typeface="Wellfleet"/>
              </a:rPr>
              <a:t>, Handball, </a:t>
            </a:r>
            <a:r>
              <a:rPr lang="en-US" sz="3922" dirty="0" err="1">
                <a:solidFill>
                  <a:srgbClr val="000000"/>
                </a:solidFill>
                <a:latin typeface="Wellfleet"/>
              </a:rPr>
              <a:t>Gymnastik</a:t>
            </a:r>
            <a:r>
              <a:rPr lang="en-US" sz="3922" dirty="0">
                <a:solidFill>
                  <a:srgbClr val="000000"/>
                </a:solidFill>
                <a:latin typeface="Wellfleet"/>
              </a:rPr>
              <a:t>, </a:t>
            </a:r>
            <a:r>
              <a:rPr lang="en-US" sz="3922" dirty="0" err="1">
                <a:solidFill>
                  <a:srgbClr val="000000"/>
                </a:solidFill>
                <a:latin typeface="Wellfleet"/>
              </a:rPr>
              <a:t>Tauchen</a:t>
            </a:r>
            <a:r>
              <a:rPr lang="en-US" sz="3922" dirty="0">
                <a:solidFill>
                  <a:srgbClr val="000000"/>
                </a:solidFill>
                <a:latin typeface="Wellfleet"/>
              </a:rPr>
              <a:t>, </a:t>
            </a:r>
            <a:r>
              <a:rPr lang="en-US" sz="3922" dirty="0" err="1">
                <a:solidFill>
                  <a:srgbClr val="000000"/>
                </a:solidFill>
                <a:latin typeface="Wellfleet"/>
              </a:rPr>
              <a:t>Eislaufen</a:t>
            </a:r>
            <a:r>
              <a:rPr lang="en-US" sz="3922" dirty="0">
                <a:solidFill>
                  <a:srgbClr val="000000"/>
                </a:solidFill>
                <a:latin typeface="Wellfleet"/>
              </a:rPr>
              <a:t>, Basketball, Boxen, </a:t>
            </a:r>
            <a:r>
              <a:rPr lang="en-US" sz="3922" dirty="0" err="1">
                <a:solidFill>
                  <a:srgbClr val="000000"/>
                </a:solidFill>
                <a:latin typeface="Wellfleet"/>
              </a:rPr>
              <a:t>Wasserball</a:t>
            </a:r>
            <a:endParaRPr lang="en-US" sz="3922" dirty="0">
              <a:solidFill>
                <a:srgbClr val="000000"/>
              </a:solidFill>
              <a:latin typeface="Wellfleet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409507" y="5407660"/>
            <a:ext cx="431074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124360" y="5407660"/>
            <a:ext cx="1443921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802975">
            <a:off x="-2446020" y="441962"/>
            <a:ext cx="411480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974081">
            <a:off x="-339085" y="-1569718"/>
            <a:ext cx="2244436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83134" y="4065503"/>
            <a:ext cx="5089104" cy="800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6"/>
              </a:lnSpc>
            </a:pPr>
            <a:r>
              <a:rPr lang="en-US" sz="4712" dirty="0" err="1">
                <a:solidFill>
                  <a:srgbClr val="000000"/>
                </a:solidFill>
                <a:latin typeface="Wellfleet"/>
              </a:rPr>
              <a:t>Einzelsportarten</a:t>
            </a:r>
            <a:endParaRPr lang="en-US" sz="4712" dirty="0">
              <a:solidFill>
                <a:srgbClr val="000000"/>
              </a:solidFill>
              <a:latin typeface="Wellflee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0" y="4107187"/>
            <a:ext cx="6230257" cy="716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7"/>
              </a:lnSpc>
            </a:pPr>
            <a:r>
              <a:rPr lang="en-US" sz="4162" dirty="0" err="1">
                <a:solidFill>
                  <a:srgbClr val="000000"/>
                </a:solidFill>
                <a:latin typeface="Wellfleet"/>
              </a:rPr>
              <a:t>Mannschaftssportarten</a:t>
            </a:r>
            <a:endParaRPr lang="en-US" sz="4162" dirty="0">
              <a:solidFill>
                <a:srgbClr val="000000"/>
              </a:solidFill>
              <a:latin typeface="Wellfleet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2B28BC9-057F-4302-AB8E-B912977D1B51}"/>
              </a:ext>
            </a:extLst>
          </p:cNvPr>
          <p:cNvSpPr txBox="1"/>
          <p:nvPr/>
        </p:nvSpPr>
        <p:spPr>
          <a:xfrm>
            <a:off x="1981200" y="441374"/>
            <a:ext cx="543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 smtClean="0"/>
              <a:t>O</a:t>
            </a:r>
            <a:r>
              <a:rPr lang="hr-HR" sz="3600" dirty="0" err="1" smtClean="0"/>
              <a:t>rdne</a:t>
            </a:r>
            <a:r>
              <a:rPr lang="hr-HR" sz="3600" dirty="0" smtClean="0"/>
              <a:t> </a:t>
            </a:r>
            <a:r>
              <a:rPr lang="hr-HR" sz="3600" smtClean="0"/>
              <a:t>ein!</a:t>
            </a:r>
            <a:endParaRPr lang="hr-HR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6949" y="3082925"/>
            <a:ext cx="8793123" cy="718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Vor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- und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Familienname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:</a:t>
            </a:r>
          </a:p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Beruf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:</a:t>
            </a:r>
          </a:p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Geburtstag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:</a:t>
            </a:r>
          </a:p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Geburtsort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:</a:t>
            </a:r>
          </a:p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Sternzeichen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:</a:t>
            </a:r>
          </a:p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Familienstand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:</a:t>
            </a:r>
          </a:p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Wohnort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: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Wellfleet"/>
              </a:rPr>
              <a:t>Land:</a:t>
            </a:r>
          </a:p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Erfolge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:</a:t>
            </a:r>
          </a:p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Größe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:</a:t>
            </a:r>
          </a:p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Gewicht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: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Wellfleet"/>
              </a:rPr>
              <a:t>Verein: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340" y="-1211803"/>
            <a:ext cx="7315200" cy="39988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31770" y="-1211803"/>
            <a:ext cx="7315200" cy="39988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1008">
            <a:off x="5947778" y="1632279"/>
            <a:ext cx="2479106" cy="93304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1209" y="567055"/>
            <a:ext cx="8793123" cy="1786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Wellfleet"/>
              </a:rPr>
              <a:t>Beschreibe einen deutschen Sportler/in mit Hilfe des Steckbriefs und Internet! Schreibe die Sätze </a:t>
            </a:r>
            <a:r>
              <a:rPr lang="en-US" sz="3400">
                <a:solidFill>
                  <a:srgbClr val="FDFFFD"/>
                </a:solidFill>
                <a:latin typeface="Wellfleet"/>
              </a:rPr>
              <a:t>ins Heft.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864340" y="-1250234"/>
            <a:ext cx="7315200" cy="250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14630400" y="3194979"/>
            <a:ext cx="7315200" cy="25004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14630400" y="10510179"/>
            <a:ext cx="7315200" cy="2500468"/>
          </a:xfrm>
          <a:prstGeom prst="rect">
            <a:avLst/>
          </a:prstGeom>
        </p:spPr>
      </p:pic>
      <p:pic>
        <p:nvPicPr>
          <p:cNvPr id="1026" name="Picture 2" descr="Supercup record for Thomas Müller - FC Bayern">
            <a:extLst>
              <a:ext uri="{FF2B5EF4-FFF2-40B4-BE49-F238E27FC236}">
                <a16:creationId xmlns:a16="http://schemas.microsoft.com/office/drawing/2014/main" xmlns="" id="{94DD042A-C94C-485F-83E8-B7969193D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379" y="419100"/>
            <a:ext cx="5238674" cy="69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2C76A29D-ED75-403A-B40B-C88FA2BB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438" y="3626315"/>
            <a:ext cx="6527001" cy="572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28800" y="1181100"/>
            <a:ext cx="399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Spiel</a:t>
            </a:r>
            <a:r>
              <a:rPr lang="hr-HR" sz="2400" dirty="0" smtClean="0"/>
              <a:t>!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3505200" y="2933700"/>
            <a:ext cx="929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2"/>
              </a:rPr>
              <a:t>https://</a:t>
            </a:r>
            <a:r>
              <a:rPr lang="hr-HR" sz="2400" dirty="0" smtClean="0">
                <a:hlinkClick r:id="rId2"/>
              </a:rPr>
              <a:t>learningapps.org/display?v=pvkym01b321</a:t>
            </a:r>
            <a:endParaRPr lang="hr-HR" sz="2400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z="2400" dirty="0">
                <a:hlinkClick r:id="rId3"/>
              </a:rPr>
              <a:t>https://</a:t>
            </a:r>
            <a:r>
              <a:rPr lang="hr-HR" sz="2400" dirty="0" smtClean="0">
                <a:hlinkClick r:id="rId3"/>
              </a:rPr>
              <a:t>learningapps.org/display?v=p5ztfej6j21</a:t>
            </a:r>
            <a:endParaRPr lang="hr-HR" sz="2400" dirty="0" smtClean="0"/>
          </a:p>
          <a:p>
            <a:endParaRPr lang="hr-HR" sz="2400" dirty="0"/>
          </a:p>
        </p:txBody>
      </p:sp>
      <p:sp>
        <p:nvSpPr>
          <p:cNvPr id="4" name="Elipsa 3"/>
          <p:cNvSpPr/>
          <p:nvPr/>
        </p:nvSpPr>
        <p:spPr>
          <a:xfrm>
            <a:off x="9829800" y="6743700"/>
            <a:ext cx="65532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Valentina Bogdan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192</Words>
  <Application>Microsoft Office PowerPoint</Application>
  <PresentationFormat>Prilagođeno</PresentationFormat>
  <Paragraphs>66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Calibri</vt:lpstr>
      <vt:lpstr>Open Sans Light</vt:lpstr>
      <vt:lpstr>Wellfleet</vt:lpstr>
      <vt:lpstr>Arial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FREIZEIT AKTIV VERBRINGEN</dc:title>
  <dc:creator>informatika15-02</dc:creator>
  <cp:lastModifiedBy>informatika15-02</cp:lastModifiedBy>
  <cp:revision>7</cp:revision>
  <dcterms:created xsi:type="dcterms:W3CDTF">2006-08-16T00:00:00Z</dcterms:created>
  <dcterms:modified xsi:type="dcterms:W3CDTF">2021-03-12T13:12:13Z</dcterms:modified>
  <dc:identifier>DAEX_UbyEsk</dc:identifier>
</cp:coreProperties>
</file>