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0"/>
  </p:notesMasterIdLst>
  <p:handoutMasterIdLst>
    <p:handoutMasterId r:id="rId11"/>
  </p:handoutMasterIdLst>
  <p:sldIdLst>
    <p:sldId id="268" r:id="rId5"/>
    <p:sldId id="261" r:id="rId6"/>
    <p:sldId id="259" r:id="rId7"/>
    <p:sldId id="269" r:id="rId8"/>
    <p:sldId id="267" r:id="rId9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584FEC23-FD00-462C-A86F-F30DF1CD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6D54795-91E4-4853-959E-F6727FF23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FA8C-9CD2-4036-B1DD-D1621FF79CBE}" type="datetimeFigureOut">
              <a:rPr lang="hr-HR" smtClean="0"/>
              <a:t>4.5.2021.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2184ED-86F8-4BDA-95F4-5211A412B6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6F2B64B-3A25-4218-B173-37C1994A9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3A762-365D-445E-BCC2-FEC9B9013F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891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4CB2-F2CF-4504-A913-D6F945CC9D3E}" type="datetimeFigureOut">
              <a:rPr lang="hr-HR" smtClean="0"/>
              <a:t>4.5.2021.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  <a:endParaRPr lang="hr-HR" dirty="0"/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9B695-537E-4F91-92FB-B9A7AE1328E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547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9B695-537E-4F91-92FB-B9A7AE1328EF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194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9B695-537E-4F91-92FB-B9A7AE1328EF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651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9B695-537E-4F91-92FB-B9A7AE1328EF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476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9B695-537E-4F91-92FB-B9A7AE1328EF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8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9B695-537E-4F91-92FB-B9A7AE1328EF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63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D803D9-AEBC-4F7E-BD9D-E4E80BAEEE59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Prostoručni oblik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4A0717-FBA2-4C4D-B474-E60ABA90EC23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3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EB481-A414-4FC3-9DD7-92584C870DA1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1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Tekstni okvir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Tekstni okvir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naz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35C8A6-8C53-4EEA-B8FD-2CF3471A9F14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21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F517EB-C6B0-4264-BDE0-99EC6EE3A12E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1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7" name="Tekstni okvir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Tekstni okvir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21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918132-904A-412B-B4B9-917A3826291A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D29B7-B7D2-422F-8485-65070D9B7372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37BA8C-BD7D-479E-83EB-84E300636BB5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80E5C5-2398-421C-BA8E-DC0C1D8F041D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907E4D-A74C-4107-928D-8AFB24F5D962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356F6F-5D25-431B-A2FE-74140DA595F2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0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2C004-B4B8-4C3B-BB27-273D16B319DE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2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44FB8-2C4E-4F42-958E-FF25F2B48454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A6D3C-6C60-4248-BF76-43132F7FE2A9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59EBC6-7FEE-41B8-8674-CFB7F2E618E4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4B6EA-59AF-40CB-8F8E-291A576EB396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Prostoručni oblik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učni oblik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učni oblik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učni oblik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učni oblik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učni oblik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učni oblik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učni oblik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učni oblik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učni oblik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učni oblik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učni oblik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a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Prostoručni oblik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Prostoručni oblik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Prostoručni oblik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učni oblik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učni oblik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učni oblik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učni oblik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učni oblik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učni oblik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učni oblik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učni oblik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učni oblik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Pravokut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9F3C60-1C26-4D72-B43D-DA699E333A17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xpixel.net/Boys-Competition-Fun-Play-Athlete-Soccer-Sport-3023031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5" name="Slika 4" descr="svijetle točk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r>
              <a:rPr lang="hr-HR" sz="8800" dirty="0"/>
              <a:t>SPIELE</a:t>
            </a: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hr-HR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Prostoručni oblik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učni oblik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učni oblik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učni oblik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Prostoručni oblik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Prostoručni oblik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Prostoručni oblik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učni oblik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učni oblik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učni oblik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učni oblik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učni oblik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Prostoručni oblik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učni oblik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učni oblik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učni oblik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Prostoručni oblik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Prostoručni oblik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Prostoručni oblik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Prostoručni oblik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Prostoručni oblik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Prostoručni oblik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Prostoručni oblik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Prostoručni oblik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Pravokutni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Prostoručni oblik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Pravokutni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r-HR" dirty="0"/>
          </a:p>
        </p:txBody>
      </p:sp>
      <p:pic>
        <p:nvPicPr>
          <p:cNvPr id="13" name="Slika 12" descr="svijetle točk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r>
              <a:rPr lang="hr-HR" sz="4800" dirty="0"/>
              <a:t>SPIELE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Prostoručni oblik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učni oblik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učni oblik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Prostoručni oblik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Prostoručni oblik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Prostoručni oblik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Prostoručni oblik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Prostoručni oblik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Prostoručni oblik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Prostoručni oblik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Prostoručni oblik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Prostoručni oblik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Prostoručni oblik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Prostoručni oblik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Prostoručni oblik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Prostoručni oblik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Prostoručni oblik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Prostoručni oblik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Prostoručni oblik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Prostoručni oblik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Prostoručni oblik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Prostoručni oblik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Prostoručni oblik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Prostoručni oblik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Pravokutni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Prostoručni oblik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A7CAC7-7D67-48DA-B5D2-2F908C34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092497" cy="3777622"/>
          </a:xfrm>
        </p:spPr>
        <p:txBody>
          <a:bodyPr/>
          <a:lstStyle/>
          <a:p>
            <a:r>
              <a:rPr lang="hr-HR" dirty="0"/>
              <a:t>GESELLSCHAFTSSPIELE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WÜRFELSPIELE</a:t>
            </a:r>
          </a:p>
        </p:txBody>
      </p:sp>
      <p:sp>
        <p:nvSpPr>
          <p:cNvPr id="48" name="Rezervirano mjesto sadržaja 3">
            <a:extLst>
              <a:ext uri="{FF2B5EF4-FFF2-40B4-BE49-F238E27FC236}">
                <a16:creationId xmlns:a16="http://schemas.microsoft.com/office/drawing/2014/main" id="{C40D7EE3-E3E0-4A29-8176-881EDE8FBD44}"/>
              </a:ext>
            </a:extLst>
          </p:cNvPr>
          <p:cNvSpPr txBox="1">
            <a:spLocks/>
          </p:cNvSpPr>
          <p:nvPr/>
        </p:nvSpPr>
        <p:spPr>
          <a:xfrm>
            <a:off x="6337069" y="2109012"/>
            <a:ext cx="3265719" cy="389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BRETTSPIELE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VIDEOSPIELE</a:t>
            </a: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endParaRPr lang="hr-HR" dirty="0"/>
          </a:p>
        </p:txBody>
      </p:sp>
      <p:graphicFrame>
        <p:nvGraphicFramePr>
          <p:cNvPr id="6" name="Rezervirano mjesto za sadržaj 5" descr="grafika grafikona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549553"/>
              </p:ext>
            </p:extLst>
          </p:nvPr>
        </p:nvGraphicFramePr>
        <p:xfrm>
          <a:off x="2232876" y="1126545"/>
          <a:ext cx="7599960" cy="478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Rukomet više neće biti isti; ovo su nova pravila koja mnogima izgledaju  samo kao 'kozmetičke promjene', ali neki će biti i sretni... - tportal">
            <a:extLst>
              <a:ext uri="{FF2B5EF4-FFF2-40B4-BE49-F238E27FC236}">
                <a16:creationId xmlns:a16="http://schemas.microsoft.com/office/drawing/2014/main" id="{B8AE3EF5-01AA-407A-86B3-A4040E5F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" y="787216"/>
            <a:ext cx="2813012" cy="18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gra skrivača – Duhovna stvarnost">
            <a:extLst>
              <a:ext uri="{FF2B5EF4-FFF2-40B4-BE49-F238E27FC236}">
                <a16:creationId xmlns:a16="http://schemas.microsoft.com/office/drawing/2014/main" id="{E931C883-6A23-44AF-8CF8-0C167D21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93" y="832583"/>
            <a:ext cx="3553125" cy="18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ni Petar | Tvornica karata za kartaške igre, društvene igre i poklon  vrećice">
            <a:extLst>
              <a:ext uri="{FF2B5EF4-FFF2-40B4-BE49-F238E27FC236}">
                <a16:creationId xmlns:a16="http://schemas.microsoft.com/office/drawing/2014/main" id="{B29CB7AB-BD57-4FA2-9BA4-B32A62FC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00" y="832583"/>
            <a:ext cx="2813012" cy="18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Život kao &quot;Čovječe ne ljuti se&quot;! - Govor Duše">
            <a:extLst>
              <a:ext uri="{FF2B5EF4-FFF2-40B4-BE49-F238E27FC236}">
                <a16:creationId xmlns:a16="http://schemas.microsoft.com/office/drawing/2014/main" id="{1E5F1B6F-4E75-4137-BCFE-2357C007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9" y="3782296"/>
            <a:ext cx="2467810" cy="24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necraft Earth Lands in the US—Let the Block Party Begin | WIRED">
            <a:extLst>
              <a:ext uri="{FF2B5EF4-FFF2-40B4-BE49-F238E27FC236}">
                <a16:creationId xmlns:a16="http://schemas.microsoft.com/office/drawing/2014/main" id="{67B834B6-26ED-4CE0-95C3-4805234E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64" y="3633302"/>
            <a:ext cx="3857156" cy="25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linde Kuh">
            <a:extLst>
              <a:ext uri="{FF2B5EF4-FFF2-40B4-BE49-F238E27FC236}">
                <a16:creationId xmlns:a16="http://schemas.microsoft.com/office/drawing/2014/main" id="{EBE1536A-0BFE-4230-B153-AAC18469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335" y="3577928"/>
            <a:ext cx="2672178" cy="26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E003AF2-2D24-4736-BE86-861953B79F9D}"/>
              </a:ext>
            </a:extLst>
          </p:cNvPr>
          <p:cNvSpPr txBox="1"/>
          <p:nvPr/>
        </p:nvSpPr>
        <p:spPr>
          <a:xfrm>
            <a:off x="808060" y="2916397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HANDBALL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BDE9F0C-04FC-41EF-A91D-35F1448FF2FB}"/>
              </a:ext>
            </a:extLst>
          </p:cNvPr>
          <p:cNvSpPr txBox="1"/>
          <p:nvPr/>
        </p:nvSpPr>
        <p:spPr>
          <a:xfrm>
            <a:off x="5250429" y="2932323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VERSTECKEN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85273DA-64A6-422D-A42B-930C8F1A37DB}"/>
              </a:ext>
            </a:extLst>
          </p:cNvPr>
          <p:cNvSpPr txBox="1"/>
          <p:nvPr/>
        </p:nvSpPr>
        <p:spPr>
          <a:xfrm>
            <a:off x="9454718" y="2916397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SCHWARZER PETER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A7A3831-39CE-4978-BABD-DE8178FCB9F9}"/>
              </a:ext>
            </a:extLst>
          </p:cNvPr>
          <p:cNvSpPr txBox="1"/>
          <p:nvPr/>
        </p:nvSpPr>
        <p:spPr>
          <a:xfrm>
            <a:off x="412279" y="6250106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MENSCH, ÄRGERE DICH NICHT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36C079F-1A9E-4492-AC22-3DF22F6B0A4A}"/>
              </a:ext>
            </a:extLst>
          </p:cNvPr>
          <p:cNvSpPr txBox="1"/>
          <p:nvPr/>
        </p:nvSpPr>
        <p:spPr>
          <a:xfrm>
            <a:off x="5442012" y="622854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ONLINE- SPIELE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1BA793E-4044-46ED-880D-E680184955EC}"/>
              </a:ext>
            </a:extLst>
          </p:cNvPr>
          <p:cNvSpPr txBox="1"/>
          <p:nvPr/>
        </p:nvSpPr>
        <p:spPr>
          <a:xfrm>
            <a:off x="9659103" y="6250106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BLINDE KUH</a:t>
            </a:r>
          </a:p>
        </p:txBody>
      </p:sp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933236"/>
            <a:ext cx="7829458" cy="3450740"/>
          </a:xfrm>
        </p:spPr>
        <p:txBody>
          <a:bodyPr rtlCol="0">
            <a:normAutofit/>
          </a:bodyPr>
          <a:lstStyle/>
          <a:p>
            <a:r>
              <a:rPr lang="hr-HR" sz="2200" dirty="0"/>
              <a:t>1. </a:t>
            </a:r>
            <a:r>
              <a:rPr lang="de-DE" sz="2200" dirty="0"/>
              <a:t>Leiterspiel, Mühle, Mensch, ärgere dich nicht</a:t>
            </a:r>
            <a:br>
              <a:rPr lang="de-DE" sz="2200" dirty="0"/>
            </a:br>
            <a:r>
              <a:rPr lang="hr-HR" sz="2200" dirty="0"/>
              <a:t>2. </a:t>
            </a:r>
            <a:r>
              <a:rPr lang="de-DE" sz="2200" dirty="0"/>
              <a:t>Handball, Tennis, Völkerball</a:t>
            </a:r>
            <a:br>
              <a:rPr lang="de-DE" sz="2200" dirty="0"/>
            </a:br>
            <a:r>
              <a:rPr lang="hr-HR" sz="2200" dirty="0"/>
              <a:t>3. </a:t>
            </a:r>
            <a:r>
              <a:rPr lang="de-DE" sz="2200" dirty="0"/>
              <a:t>Abenteuerspiele, Lernspiele, Online-Spiele</a:t>
            </a:r>
            <a:br>
              <a:rPr lang="de-DE" sz="2200" dirty="0"/>
            </a:br>
            <a:r>
              <a:rPr lang="hr-HR" sz="2200" dirty="0"/>
              <a:t>4. </a:t>
            </a:r>
            <a:r>
              <a:rPr lang="de-DE" sz="2200" dirty="0"/>
              <a:t>Schwarzer Peter, Memory, Uno</a:t>
            </a:r>
            <a:br>
              <a:rPr lang="de-DE" sz="2200" dirty="0"/>
            </a:br>
            <a:r>
              <a:rPr lang="hr-HR" sz="2200" dirty="0"/>
              <a:t>5. </a:t>
            </a:r>
            <a:r>
              <a:rPr lang="de-DE" sz="2200" dirty="0"/>
              <a:t>Verstecken, Fangen, Blinde Kuh</a:t>
            </a:r>
            <a:br>
              <a:rPr lang="de-DE" dirty="0"/>
            </a:b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549FE2-40CD-4B60-9924-948CFC8A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052" y="3784847"/>
            <a:ext cx="3012598" cy="3777622"/>
          </a:xfrm>
        </p:spPr>
        <p:txBody>
          <a:bodyPr/>
          <a:lstStyle/>
          <a:p>
            <a:r>
              <a:rPr lang="hr-HR" dirty="0"/>
              <a:t>a) </a:t>
            </a:r>
            <a:r>
              <a:rPr lang="hr-HR" b="1" dirty="0" err="1"/>
              <a:t>Kinderspiele</a:t>
            </a:r>
            <a:r>
              <a:rPr lang="hr-HR" b="1" dirty="0"/>
              <a:t>:</a:t>
            </a:r>
            <a:r>
              <a:rPr lang="hr-HR" dirty="0"/>
              <a:t>  </a:t>
            </a:r>
          </a:p>
          <a:p>
            <a:r>
              <a:rPr lang="hr-HR" dirty="0"/>
              <a:t>b) </a:t>
            </a:r>
            <a:r>
              <a:rPr lang="hr-HR" b="1" dirty="0" err="1"/>
              <a:t>Computerspiele</a:t>
            </a:r>
            <a:r>
              <a:rPr lang="hr-HR" b="1" dirty="0"/>
              <a:t>:</a:t>
            </a:r>
            <a:endParaRPr lang="hr-HR" dirty="0"/>
          </a:p>
          <a:p>
            <a:r>
              <a:rPr lang="hr-HR" dirty="0"/>
              <a:t>c) </a:t>
            </a:r>
            <a:r>
              <a:rPr lang="hr-HR" b="1" dirty="0" err="1"/>
              <a:t>Ballspiele</a:t>
            </a:r>
            <a:r>
              <a:rPr lang="hr-HR" b="1" dirty="0"/>
              <a:t>:    </a:t>
            </a:r>
          </a:p>
          <a:p>
            <a:r>
              <a:rPr lang="hr-HR" dirty="0"/>
              <a:t>d) </a:t>
            </a:r>
            <a:r>
              <a:rPr lang="hr-HR" b="1" dirty="0" err="1"/>
              <a:t>Kartenspiele</a:t>
            </a:r>
            <a:r>
              <a:rPr lang="hr-HR" b="1" dirty="0"/>
              <a:t>:   </a:t>
            </a:r>
          </a:p>
          <a:p>
            <a:r>
              <a:rPr lang="hr-HR" dirty="0"/>
              <a:t>e) </a:t>
            </a:r>
            <a:r>
              <a:rPr lang="hr-HR" b="1" dirty="0" err="1"/>
              <a:t>Brettspiele</a:t>
            </a:r>
            <a:r>
              <a:rPr lang="hr-HR" dirty="0"/>
              <a:t>: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923316E-DC9F-4B05-9B8A-0E213AC65CE1}"/>
              </a:ext>
            </a:extLst>
          </p:cNvPr>
          <p:cNvSpPr txBox="1"/>
          <p:nvPr/>
        </p:nvSpPr>
        <p:spPr>
          <a:xfrm>
            <a:off x="4499056" y="3693904"/>
            <a:ext cx="5669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Verstecken</a:t>
            </a:r>
            <a:r>
              <a:rPr lang="hr-HR" dirty="0"/>
              <a:t>, </a:t>
            </a:r>
            <a:r>
              <a:rPr lang="hr-HR" dirty="0" err="1"/>
              <a:t>Fangen</a:t>
            </a:r>
            <a:r>
              <a:rPr lang="hr-HR" dirty="0"/>
              <a:t>, </a:t>
            </a:r>
            <a:r>
              <a:rPr lang="hr-HR" dirty="0" err="1"/>
              <a:t>Blinde</a:t>
            </a:r>
            <a:r>
              <a:rPr lang="hr-HR" dirty="0"/>
              <a:t> </a:t>
            </a:r>
            <a:r>
              <a:rPr lang="hr-HR" dirty="0" err="1"/>
              <a:t>Kuh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Abenteuerspiele</a:t>
            </a:r>
            <a:r>
              <a:rPr lang="hr-HR" dirty="0"/>
              <a:t>, </a:t>
            </a:r>
            <a:r>
              <a:rPr lang="hr-HR" dirty="0" err="1"/>
              <a:t>Lernspiele</a:t>
            </a:r>
            <a:r>
              <a:rPr lang="hr-HR" dirty="0"/>
              <a:t>, Online-</a:t>
            </a:r>
            <a:r>
              <a:rPr lang="hr-HR" dirty="0" err="1"/>
              <a:t>Spiele</a:t>
            </a:r>
            <a:endParaRPr lang="hr-HR" dirty="0"/>
          </a:p>
          <a:p>
            <a:r>
              <a:rPr lang="hr-HR" dirty="0" err="1"/>
              <a:t>Handball</a:t>
            </a:r>
            <a:r>
              <a:rPr lang="hr-HR" dirty="0"/>
              <a:t>, </a:t>
            </a:r>
            <a:r>
              <a:rPr lang="hr-HR" dirty="0" err="1"/>
              <a:t>Tennis</a:t>
            </a:r>
            <a:r>
              <a:rPr lang="hr-HR" dirty="0"/>
              <a:t>, </a:t>
            </a:r>
            <a:r>
              <a:rPr lang="hr-HR" dirty="0" err="1"/>
              <a:t>Völkerball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Schwarzer</a:t>
            </a:r>
            <a:r>
              <a:rPr lang="hr-HR" dirty="0"/>
              <a:t> Peter, </a:t>
            </a:r>
            <a:r>
              <a:rPr lang="hr-HR" dirty="0" err="1"/>
              <a:t>Memory</a:t>
            </a:r>
            <a:r>
              <a:rPr lang="hr-HR" dirty="0"/>
              <a:t>, Uno</a:t>
            </a:r>
          </a:p>
          <a:p>
            <a:r>
              <a:rPr lang="de-DE" dirty="0"/>
              <a:t>Leiterspiel, Mühle, Mensch, ärgere dich nicht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ravokutni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5" name="Slika 4" descr="svijetle točk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059" y="1289205"/>
            <a:ext cx="8915399" cy="2262781"/>
          </a:xfrm>
        </p:spPr>
        <p:txBody>
          <a:bodyPr rtlCol="0">
            <a:normAutofit fontScale="90000"/>
          </a:bodyPr>
          <a:lstStyle/>
          <a:p>
            <a:r>
              <a:rPr lang="de-DE" sz="2700" dirty="0"/>
              <a:t>Was spielst du? </a:t>
            </a:r>
            <a:br>
              <a:rPr lang="de-DE" sz="2700" dirty="0"/>
            </a:br>
            <a:r>
              <a:rPr lang="de-DE" sz="2700" dirty="0"/>
              <a:t>Welche Spiele gefallen dir?</a:t>
            </a:r>
            <a:br>
              <a:rPr lang="de-DE" sz="2700" dirty="0"/>
            </a:br>
            <a:r>
              <a:rPr lang="de-DE" sz="2700" dirty="0"/>
              <a:t>Mit wem spielst du?</a:t>
            </a:r>
            <a:br>
              <a:rPr lang="de-DE" sz="2700" dirty="0"/>
            </a:br>
            <a:r>
              <a:rPr lang="de-DE" sz="2700" dirty="0"/>
              <a:t>Wie oft spielst du?</a:t>
            </a:r>
            <a:br>
              <a:rPr lang="de-DE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0658" y="3414176"/>
            <a:ext cx="4983439" cy="1126283"/>
          </a:xfrm>
        </p:spPr>
        <p:txBody>
          <a:bodyPr rtlCol="0">
            <a:normAutofit/>
          </a:bodyPr>
          <a:lstStyle/>
          <a:p>
            <a:r>
              <a:rPr lang="hr-HR" sz="2400" dirty="0" err="1"/>
              <a:t>Bitte</a:t>
            </a:r>
            <a:r>
              <a:rPr lang="hr-HR" sz="2400" dirty="0"/>
              <a:t> </a:t>
            </a:r>
            <a:r>
              <a:rPr lang="hr-HR" sz="2400" dirty="0" err="1"/>
              <a:t>beschreibe</a:t>
            </a:r>
            <a:r>
              <a:rPr lang="hr-HR" sz="2400" dirty="0"/>
              <a:t> </a:t>
            </a:r>
            <a:r>
              <a:rPr lang="hr-HR" sz="2400" dirty="0" err="1"/>
              <a:t>dein</a:t>
            </a:r>
            <a:r>
              <a:rPr lang="hr-HR" sz="2400" dirty="0"/>
              <a:t> </a:t>
            </a:r>
            <a:r>
              <a:rPr lang="hr-HR" sz="2400" dirty="0" err="1"/>
              <a:t>Lieblingsspiel</a:t>
            </a:r>
            <a:r>
              <a:rPr lang="hr-HR" sz="2400" dirty="0"/>
              <a:t> 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Prostoručni oblik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Prostoručni oblik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Prostoručni oblik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Prostoručni oblik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Prostoručni oblik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Prostoručni oblik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Prostoručni oblik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Prostoručni oblik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Prostoručni oblik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Prostoručni oblik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Prostoručni oblik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Prostoručni oblik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Prostoručni oblik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Prostoručni oblik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Prostoručni oblik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Prostoručni oblik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Prostoručni oblik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Prostoručni oblik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Prostoručni oblik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Prostoručni oblik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Prostoručni oblik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Prostoručni oblik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Prostoručni oblik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Prostoručni oblik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Prostoručni oblik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EA1138D-A0C2-4D4E-8D20-756A8B633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8439" y="3406546"/>
            <a:ext cx="4931593" cy="31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 događaja s dizajnom Pramen</Template>
  <TotalTime>0</TotalTime>
  <Words>94</Words>
  <Application>Microsoft Office PowerPoint</Application>
  <PresentationFormat>Široki zaslon</PresentationFormat>
  <Paragraphs>38</Paragraphs>
  <Slides>5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Pramen</vt:lpstr>
      <vt:lpstr>SPIELE</vt:lpstr>
      <vt:lpstr>SPIELE</vt:lpstr>
      <vt:lpstr>PowerPoint prezentacija</vt:lpstr>
      <vt:lpstr>1. Leiterspiel, Mühle, Mensch, ärgere dich nicht 2. Handball, Tennis, Völkerball 3. Abenteuerspiele, Lernspiele, Online-Spiele 4. Schwarzer Peter, Memory, Uno 5. Verstecken, Fangen, Blinde Kuh </vt:lpstr>
      <vt:lpstr>Was spielst du?  Welche Spiele gefallen dir? Mit wem spielst du? Wie oft spielst du?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2021-05-04T12:54:12Z</dcterms:created>
  <dcterms:modified xsi:type="dcterms:W3CDTF">2021-05-04T13:21:05Z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