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EE754-2828-4FCD-ABE8-540EF03A9E2E}" type="datetimeFigureOut">
              <a:rPr lang="hr-HR" smtClean="0"/>
              <a:t>17.9.2020.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34DF-1C5D-48FC-B439-5FE609FF7C2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77412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EE754-2828-4FCD-ABE8-540EF03A9E2E}" type="datetimeFigureOut">
              <a:rPr lang="hr-HR" smtClean="0"/>
              <a:t>17.9.2020.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34DF-1C5D-48FC-B439-5FE609FF7C2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96841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EE754-2828-4FCD-ABE8-540EF03A9E2E}" type="datetimeFigureOut">
              <a:rPr lang="hr-HR" smtClean="0"/>
              <a:t>17.9.2020.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34DF-1C5D-48FC-B439-5FE609FF7C2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8362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EE754-2828-4FCD-ABE8-540EF03A9E2E}" type="datetimeFigureOut">
              <a:rPr lang="hr-HR" smtClean="0"/>
              <a:t>17.9.2020.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34DF-1C5D-48FC-B439-5FE609FF7C2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2786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EE754-2828-4FCD-ABE8-540EF03A9E2E}" type="datetimeFigureOut">
              <a:rPr lang="hr-HR" smtClean="0"/>
              <a:t>17.9.2020.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34DF-1C5D-48FC-B439-5FE609FF7C2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60567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EE754-2828-4FCD-ABE8-540EF03A9E2E}" type="datetimeFigureOut">
              <a:rPr lang="hr-HR" smtClean="0"/>
              <a:t>17.9.2020.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34DF-1C5D-48FC-B439-5FE609FF7C2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8330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EE754-2828-4FCD-ABE8-540EF03A9E2E}" type="datetimeFigureOut">
              <a:rPr lang="hr-HR" smtClean="0"/>
              <a:t>17.9.2020.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34DF-1C5D-48FC-B439-5FE609FF7C2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26112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EE754-2828-4FCD-ABE8-540EF03A9E2E}" type="datetimeFigureOut">
              <a:rPr lang="hr-HR" smtClean="0"/>
              <a:t>17.9.2020.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34DF-1C5D-48FC-B439-5FE609FF7C2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46833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EE754-2828-4FCD-ABE8-540EF03A9E2E}" type="datetimeFigureOut">
              <a:rPr lang="hr-HR" smtClean="0"/>
              <a:t>17.9.2020.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34DF-1C5D-48FC-B439-5FE609FF7C2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35727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EE754-2828-4FCD-ABE8-540EF03A9E2E}" type="datetimeFigureOut">
              <a:rPr lang="hr-HR" smtClean="0"/>
              <a:t>17.9.2020.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34DF-1C5D-48FC-B439-5FE609FF7C2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96388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EE754-2828-4FCD-ABE8-540EF03A9E2E}" type="datetimeFigureOut">
              <a:rPr lang="hr-HR" smtClean="0"/>
              <a:t>17.9.2020.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34DF-1C5D-48FC-B439-5FE609FF7C2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61376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EE754-2828-4FCD-ABE8-540EF03A9E2E}" type="datetimeFigureOut">
              <a:rPr lang="hr-HR" smtClean="0"/>
              <a:t>17.9.2020.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B34DF-1C5D-48FC-B439-5FE609FF7C2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24632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>
            <a:off x="6122864" y="1631610"/>
            <a:ext cx="60691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0" lang="hr-HR" altLang="sr-Latn-R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TURNUS B </a:t>
            </a:r>
          </a:p>
          <a:p>
            <a:pPr lvl="0"/>
            <a:r>
              <a:rPr kumimoji="0" lang="hr-HR" altLang="sr-Latn-R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Predmetna nastava („viši razredi“) PRIJEPODNE; Razredna nastava („niži razredi“) POSLIJEPODNE</a:t>
            </a:r>
            <a:endParaRPr kumimoji="0" lang="hr-HR" altLang="sr-Latn-R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Tablic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313178"/>
              </p:ext>
            </p:extLst>
          </p:nvPr>
        </p:nvGraphicFramePr>
        <p:xfrm>
          <a:off x="231215" y="2554941"/>
          <a:ext cx="5725832" cy="35096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3801">
                  <a:extLst>
                    <a:ext uri="{9D8B030D-6E8A-4147-A177-3AD203B41FA5}">
                      <a16:colId xmlns:a16="http://schemas.microsoft.com/office/drawing/2014/main" val="2759789433"/>
                    </a:ext>
                  </a:extLst>
                </a:gridCol>
                <a:gridCol w="4552031">
                  <a:extLst>
                    <a:ext uri="{9D8B030D-6E8A-4147-A177-3AD203B41FA5}">
                      <a16:colId xmlns:a16="http://schemas.microsoft.com/office/drawing/2014/main" val="3924825483"/>
                    </a:ext>
                  </a:extLst>
                </a:gridCol>
              </a:tblGrid>
              <a:tr h="2927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r-H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VOZNI RED OŠ SVETI MARTIN NA MURI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061436363"/>
                  </a:ext>
                </a:extLst>
              </a:tr>
              <a:tr h="2927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r-H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</a:rPr>
                        <a:t>PRIJEPODNEVNA SMJENA – RAZREDNA NASTAVA</a:t>
                      </a:r>
                      <a:endParaRPr lang="hr-H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87395955"/>
                  </a:ext>
                </a:extLst>
              </a:tr>
              <a:tr h="4037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 smtClean="0">
                          <a:effectLst/>
                        </a:rPr>
                        <a:t>POLAZAK SA</a:t>
                      </a:r>
                      <a:r>
                        <a:rPr lang="hr-HR" sz="1200" baseline="0" dirty="0" smtClean="0">
                          <a:effectLst/>
                        </a:rPr>
                        <a:t> STANICE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r-HR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264887426"/>
                  </a:ext>
                </a:extLst>
              </a:tr>
              <a:tr h="4710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07:00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JUTARNJI DOVOZ UČENIKA (NA 1. SAT)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606826279"/>
                  </a:ext>
                </a:extLst>
              </a:tr>
              <a:tr h="2927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11:30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1. ODVOZ UČENIKA (POSLIJE 5. SATA) 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11503109"/>
                  </a:ext>
                </a:extLst>
              </a:tr>
              <a:tr h="2927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r-HR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 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77041760"/>
                  </a:ext>
                </a:extLst>
              </a:tr>
              <a:tr h="2927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r-HR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POSLIJEPODNEVNA SMJENA – PREDMETNA NASTAVA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799486630"/>
                  </a:ext>
                </a:extLst>
              </a:tr>
              <a:tr h="2927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POLAZAK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r-HR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44204450"/>
                  </a:ext>
                </a:extLst>
              </a:tr>
              <a:tr h="2927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11:30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1. DOVOZ (NA NULTE SATOVE- IZBORNA NASTAVA)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25433984"/>
                  </a:ext>
                </a:extLst>
              </a:tr>
              <a:tr h="2927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13:00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2. DOVOZ (NA POČETAK 1. SATA)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26696319"/>
                  </a:ext>
                </a:extLst>
              </a:tr>
              <a:tr h="2927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18:15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ODVOZ – POSLIJE 6. SATA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74401427"/>
                  </a:ext>
                </a:extLst>
              </a:tr>
            </a:tbl>
          </a:graphicData>
        </a:graphic>
      </p:graphicFrame>
      <p:graphicFrame>
        <p:nvGraphicFramePr>
          <p:cNvPr id="6" name="Tablic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8758049"/>
              </p:ext>
            </p:extLst>
          </p:nvPr>
        </p:nvGraphicFramePr>
        <p:xfrm>
          <a:off x="6122865" y="2554941"/>
          <a:ext cx="5710547" cy="33525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1553">
                  <a:extLst>
                    <a:ext uri="{9D8B030D-6E8A-4147-A177-3AD203B41FA5}">
                      <a16:colId xmlns:a16="http://schemas.microsoft.com/office/drawing/2014/main" val="1877680939"/>
                    </a:ext>
                  </a:extLst>
                </a:gridCol>
                <a:gridCol w="4848994">
                  <a:extLst>
                    <a:ext uri="{9D8B030D-6E8A-4147-A177-3AD203B41FA5}">
                      <a16:colId xmlns:a16="http://schemas.microsoft.com/office/drawing/2014/main" val="2481086403"/>
                    </a:ext>
                  </a:extLst>
                </a:gridCol>
              </a:tblGrid>
              <a:tr h="2699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r-H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VOZNI RED OŠ SVETI MARTIN NA MURI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042245796"/>
                  </a:ext>
                </a:extLst>
              </a:tr>
              <a:tr h="2699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r-H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</a:rPr>
                        <a:t>PRIJEPODNEVNA SMJENA – PREDMETNA NASTAVA</a:t>
                      </a:r>
                      <a:endParaRPr lang="hr-H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176804116"/>
                  </a:ext>
                </a:extLst>
              </a:tr>
              <a:tr h="2699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 smtClean="0">
                          <a:effectLst/>
                        </a:rPr>
                        <a:t>POLAZAK SA</a:t>
                      </a:r>
                      <a:r>
                        <a:rPr lang="hr-HR" sz="1200" baseline="0" dirty="0" smtClean="0">
                          <a:effectLst/>
                        </a:rPr>
                        <a:t> STANICE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026317020"/>
                  </a:ext>
                </a:extLst>
              </a:tr>
              <a:tr h="2699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07:00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JUTARNJI DOVOZ UČENIKA (NA 1. SAT)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93985261"/>
                  </a:ext>
                </a:extLst>
              </a:tr>
              <a:tr h="2699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 smtClean="0">
                          <a:effectLst/>
                        </a:rPr>
                        <a:t>12:05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1. ODVOZ UČENIKA (POSLIJE 6. SATA)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24257432"/>
                  </a:ext>
                </a:extLst>
              </a:tr>
              <a:tr h="2699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smtClean="0">
                          <a:effectLst/>
                        </a:rPr>
                        <a:t>13:35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2. ODVOZ UČENIKA (POSLIJE 8. SATA-IZBORNE NASTAVE)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712914476"/>
                  </a:ext>
                </a:extLst>
              </a:tr>
              <a:tr h="2699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r-HR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668844740"/>
                  </a:ext>
                </a:extLst>
              </a:tr>
              <a:tr h="2699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r-HR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POSLIJEPODNEVNA SMJENA – RAZREDNA NASTAVA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44750608"/>
                  </a:ext>
                </a:extLst>
              </a:tr>
              <a:tr h="2699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r-HR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r-HR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87974857"/>
                  </a:ext>
                </a:extLst>
              </a:tr>
              <a:tr h="2699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POLAZAK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553950812"/>
                  </a:ext>
                </a:extLst>
              </a:tr>
              <a:tr h="2699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13:00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DOVOZ (NA PRVI SAT)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620771693"/>
                  </a:ext>
                </a:extLst>
              </a:tr>
              <a:tr h="2699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17:30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1. ODVOZ (POSLIJE 5. SATA)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36914864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31215" y="1354611"/>
            <a:ext cx="6062009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sr-Latn-R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sr-Latn-R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TURNUS A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sr-Latn-R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Razredna nastava („niži razredi“) PRIJEPODNE; Predmetna nastava („viši razredi“) POSLIJEPODNE</a:t>
            </a:r>
            <a:endParaRPr kumimoji="0" lang="hr-HR" altLang="sr-Latn-R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sr-Latn-R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Pravokutnik 7"/>
          <p:cNvSpPr/>
          <p:nvPr/>
        </p:nvSpPr>
        <p:spPr>
          <a:xfrm>
            <a:off x="3890309" y="98527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hr-HR" altLang="sr-Latn-R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Početak nastave u 1. smjeni u 7:30 sati</a:t>
            </a:r>
            <a:r>
              <a:rPr kumimoji="0" lang="hr-HR" altLang="sr-Latn-RS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                             </a:t>
            </a:r>
            <a:r>
              <a:rPr kumimoji="0" lang="hr-HR" altLang="sr-Latn-R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Početak nastave u 2. smjeni u 13:30 sati</a:t>
            </a:r>
            <a:endParaRPr kumimoji="0" lang="hr-HR" altLang="sr-Latn-R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4240306" y="404387"/>
            <a:ext cx="3115235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VOZNI RED AUTOBUSA</a:t>
            </a:r>
            <a:endParaRPr lang="hr-HR" sz="2400" b="1" dirty="0"/>
          </a:p>
        </p:txBody>
      </p:sp>
    </p:spTree>
    <p:extLst>
      <p:ext uri="{BB962C8B-B14F-4D97-AF65-F5344CB8AC3E}">
        <p14:creationId xmlns:p14="http://schemas.microsoft.com/office/powerpoint/2010/main" val="41456839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189</Words>
  <Application>Microsoft Office PowerPoint</Application>
  <PresentationFormat>Široki zaslon</PresentationFormat>
  <Paragraphs>39</Paragraphs>
  <Slides>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sustava Office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Petra</dc:creator>
  <cp:lastModifiedBy>Petra</cp:lastModifiedBy>
  <cp:revision>2</cp:revision>
  <dcterms:created xsi:type="dcterms:W3CDTF">2020-09-03T13:15:45Z</dcterms:created>
  <dcterms:modified xsi:type="dcterms:W3CDTF">2020-09-17T06:48:20Z</dcterms:modified>
</cp:coreProperties>
</file>